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DB7-74C2-4071-B7C0-783A3A01E9E9}" type="datetimeFigureOut">
              <a:rPr lang="vi-VN" smtClean="0"/>
              <a:t>17/09/2020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4BE-C198-4052-A679-8864A10A0F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783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DB7-74C2-4071-B7C0-783A3A01E9E9}" type="datetimeFigureOut">
              <a:rPr lang="vi-VN" smtClean="0"/>
              <a:t>17/09/2020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4BE-C198-4052-A679-8864A10A0F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280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DB7-74C2-4071-B7C0-783A3A01E9E9}" type="datetimeFigureOut">
              <a:rPr lang="vi-VN" smtClean="0"/>
              <a:t>17/09/2020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4BE-C198-4052-A679-8864A10A0F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0932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DB7-74C2-4071-B7C0-783A3A01E9E9}" type="datetimeFigureOut">
              <a:rPr lang="vi-VN" smtClean="0"/>
              <a:t>17/09/2020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4BE-C198-4052-A679-8864A10A0F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2437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DB7-74C2-4071-B7C0-783A3A01E9E9}" type="datetimeFigureOut">
              <a:rPr lang="vi-VN" smtClean="0"/>
              <a:t>17/09/2020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4BE-C198-4052-A679-8864A10A0F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1915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DB7-74C2-4071-B7C0-783A3A01E9E9}" type="datetimeFigureOut">
              <a:rPr lang="vi-VN" smtClean="0"/>
              <a:t>17/09/2020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4BE-C198-4052-A679-8864A10A0F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742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DB7-74C2-4071-B7C0-783A3A01E9E9}" type="datetimeFigureOut">
              <a:rPr lang="vi-VN" smtClean="0"/>
              <a:t>17/09/2020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4BE-C198-4052-A679-8864A10A0F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51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DB7-74C2-4071-B7C0-783A3A01E9E9}" type="datetimeFigureOut">
              <a:rPr lang="vi-VN" smtClean="0"/>
              <a:t>17/09/2020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4BE-C198-4052-A679-8864A10A0F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709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DB7-74C2-4071-B7C0-783A3A01E9E9}" type="datetimeFigureOut">
              <a:rPr lang="vi-VN" smtClean="0"/>
              <a:t>17/09/2020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4BE-C198-4052-A679-8864A10A0F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92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DB7-74C2-4071-B7C0-783A3A01E9E9}" type="datetimeFigureOut">
              <a:rPr lang="vi-VN" smtClean="0"/>
              <a:t>17/09/2020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4BE-C198-4052-A679-8864A10A0F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010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DB7-74C2-4071-B7C0-783A3A01E9E9}" type="datetimeFigureOut">
              <a:rPr lang="vi-VN" smtClean="0"/>
              <a:t>17/09/2020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4BE-C198-4052-A679-8864A10A0F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8422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BADB7-74C2-4071-B7C0-783A3A01E9E9}" type="datetimeFigureOut">
              <a:rPr lang="vi-VN" smtClean="0"/>
              <a:t>17/09/2020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AA4BE-C198-4052-A679-8864A10A0F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488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4138" y="1867989"/>
            <a:ext cx="2429692" cy="242969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4023361" y="1867989"/>
            <a:ext cx="2429692" cy="242969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7602584" y="1867989"/>
            <a:ext cx="2429692" cy="242969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Isosceles Triangle 9"/>
          <p:cNvSpPr/>
          <p:nvPr/>
        </p:nvSpPr>
        <p:spPr>
          <a:xfrm>
            <a:off x="1" y="326572"/>
            <a:ext cx="3317966" cy="154141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Isosceles Triangle 10"/>
          <p:cNvSpPr/>
          <p:nvPr/>
        </p:nvSpPr>
        <p:spPr>
          <a:xfrm>
            <a:off x="3579224" y="326571"/>
            <a:ext cx="3317966" cy="154141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449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4138" y="1867989"/>
            <a:ext cx="2429692" cy="242969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4023361" y="1867989"/>
            <a:ext cx="2429692" cy="242969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7602584" y="1867989"/>
            <a:ext cx="2429692" cy="242969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Isosceles Triangle 9"/>
          <p:cNvSpPr/>
          <p:nvPr/>
        </p:nvSpPr>
        <p:spPr>
          <a:xfrm>
            <a:off x="1" y="326572"/>
            <a:ext cx="3317966" cy="154141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Isosceles Triangle 10"/>
          <p:cNvSpPr/>
          <p:nvPr/>
        </p:nvSpPr>
        <p:spPr>
          <a:xfrm>
            <a:off x="3579224" y="326571"/>
            <a:ext cx="3317966" cy="154141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Isosceles Triangle 8"/>
          <p:cNvSpPr/>
          <p:nvPr/>
        </p:nvSpPr>
        <p:spPr>
          <a:xfrm>
            <a:off x="7158447" y="326570"/>
            <a:ext cx="3317966" cy="154141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75" y="4624251"/>
            <a:ext cx="2216996" cy="22337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1" y="4624251"/>
            <a:ext cx="2216996" cy="223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50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625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1</cp:revision>
  <dcterms:created xsi:type="dcterms:W3CDTF">2020-09-17T00:59:58Z</dcterms:created>
  <dcterms:modified xsi:type="dcterms:W3CDTF">2020-09-17T01:05:08Z</dcterms:modified>
</cp:coreProperties>
</file>